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63" r:id="rId6"/>
    <p:sldId id="264" r:id="rId7"/>
    <p:sldId id="261" r:id="rId8"/>
    <p:sldId id="262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5" autoAdjust="0"/>
    <p:restoredTop sz="94660"/>
  </p:normalViewPr>
  <p:slideViewPr>
    <p:cSldViewPr snapToGrid="0">
      <p:cViewPr varScale="1">
        <p:scale>
          <a:sx n="55" d="100"/>
          <a:sy n="55" d="100"/>
        </p:scale>
        <p:origin x="84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CD57E-F54C-4210-B24F-CDF2CB6D19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B6CF5-308F-47E8-8321-7A3217D069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701C4-7B9A-4ACD-88B7-3F0641C1C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AC2DE-9479-460C-B3CD-A1CCA6454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9FA43-7948-49BB-8B52-5B017C05F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5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689D7-C6A3-40F5-9309-EC911082C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FB47AF-CE02-4CA7-A52E-14DA384F6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89F20-F2AB-4B7D-9571-F14AFBA01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B084E-40C6-497E-880B-13264FFEA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0C82B-6733-4E03-9DF5-BF794A54E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571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96E42D-C16B-4A87-842A-77D04F789B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3F7D0D-9FCB-4C47-A169-F8607DA59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73491-439A-4A64-8367-E7401CB59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9F453-E944-4A91-9820-D65326B5B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60640-E1FC-428A-A8F6-277E26A80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52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A943E-4672-45B3-AC99-5C6DAE36D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97630-E8B1-4154-974E-70A0E6187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132BA-A041-4546-A001-51CDD8823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BB997-D337-47C4-A25E-C7ABC954A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82A2D-0DF5-45A2-ADC6-20724A0C1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932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C98B7-8C49-4459-9FC7-9740985E3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4DA3F-5644-4915-B9B4-F6FD0B27E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69E7A-6C06-4C2E-91B6-95B26B5C1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9B203-149D-45E5-98D1-414BBDBA2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7775D-0130-42C1-91DC-BF02FDE9A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954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7E268-0CFD-4161-944C-5FC677139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B8741-E363-4F1B-8A7A-F850433C38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8F75FD-DC43-44B2-B6C2-DE94DE6C0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92B689-B7CE-41E9-B2F9-7F7804A8A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ED550-F5FA-4D47-9313-6FD8186C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9396A-F880-410C-B8B2-898179508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196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E6B9-D6A4-4BAA-A0E3-37A9C19FC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E8AF8F-5296-4973-BE83-6D84BF6C3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0CCF92-86CD-414A-AB85-E4ECF2BC2C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34CA9B-0AD0-4BEE-82CF-70BE968D8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E41D02-979B-4ED0-BDB3-4D8A22142B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285AA2-B324-491D-8D58-B173232F9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75C96C-0011-4028-8230-39C5D6971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51D813-AA34-45AD-88C1-A79B34740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5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9018-A401-443D-B450-6AB2C6276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6ADFA1-788C-40F8-A2F8-B4F7861B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3168C6-26A6-44F7-BB15-9487283AB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12F7C-C41D-4301-B773-9776E30BD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99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0CEE1C-7149-4B9B-8C1B-6DD99AF57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CFD8B3-E945-4BC6-BE6E-F9FDB6BAC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793A4-4A3F-417A-8A31-18EC09C8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5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FD53E-E29D-45E7-AA5E-01D2A1B3E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991FF-9B76-40EE-97B5-54B3E0E3E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2243AB-F75B-42C9-A5AE-1F94C05E4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76D3D-6095-4075-A2C9-FEABD9CA7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B2DB6-0B95-4E7C-9B15-ED5C687B9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12DD0-903F-4FA9-ADC0-C11A13B86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5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01871-1D94-4E8E-88EA-229449999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CFC10D-8CDD-4CA0-80C4-31C6C04F3F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CC69F-2F8C-4E2C-8271-EAFD83C99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79922-1DE7-4A84-92B4-40703E719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6FF1BB-5763-43E3-B055-5666891B5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9582F-7639-418A-A490-A125A14FA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301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BBAC6F-8C89-4599-8734-8076F4B89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BCD08-3BE2-4982-A63B-B2487B80F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D2B57-D00D-4A7C-8E00-80E612FB39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14DFB-B5CE-4855-840D-90B72543019C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8641D-36D8-4ADA-9DD1-7C1AA9C259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FF111-E313-463D-9575-0C4B1B028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9D9F0-B104-4EC9-BDDC-D2937DB59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447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A592C-4856-40BC-9FA8-1431FFB128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BA4484-484B-47B6-9FC2-55A73FAD65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8D3467-6489-4B3D-A81D-BAF4DA677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" y="523875"/>
            <a:ext cx="10077450" cy="5810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A42790-8421-4367-B2F7-A58E302D8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62" y="3414712"/>
            <a:ext cx="11191875" cy="583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33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472E4B-873D-4937-9AF2-65E234B73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520" y="0"/>
            <a:ext cx="95029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F6B023-8944-480F-9E1A-31C68B501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5" y="1104900"/>
            <a:ext cx="923925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12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8C5FC2-4FA2-4BAC-90C4-220873D26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46" y="0"/>
            <a:ext cx="117161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539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CB0479-C451-4B86-B5B2-AB1726759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33" y="0"/>
            <a:ext cx="11273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769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FCCFC7-63E2-4944-8DAF-F91758FC4243}"/>
              </a:ext>
            </a:extLst>
          </p:cNvPr>
          <p:cNvSpPr txBox="1"/>
          <p:nvPr/>
        </p:nvSpPr>
        <p:spPr>
          <a:xfrm>
            <a:off x="2431074" y="1397675"/>
            <a:ext cx="60930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const mongoose = require("mongoose");require("</a:t>
            </a:r>
            <a:r>
              <a:rPr lang="en-US" dirty="0" err="1"/>
              <a:t>dotenv</a:t>
            </a:r>
            <a:r>
              <a:rPr lang="en-US" dirty="0"/>
              <a:t>").config();const </a:t>
            </a:r>
            <a:r>
              <a:rPr lang="en-US" dirty="0" err="1"/>
              <a:t>connectionString</a:t>
            </a:r>
            <a:r>
              <a:rPr lang="en-US" dirty="0"/>
              <a:t> =  </a:t>
            </a:r>
            <a:r>
              <a:rPr lang="en-US" dirty="0" err="1"/>
              <a:t>process.env.MONGODB_URI</a:t>
            </a:r>
            <a:r>
              <a:rPr lang="en-US" dirty="0"/>
              <a:t> || "</a:t>
            </a:r>
            <a:r>
              <a:rPr lang="en-US" dirty="0" err="1"/>
              <a:t>mongodb</a:t>
            </a:r>
            <a:r>
              <a:rPr lang="en-US" dirty="0"/>
              <a:t>://localhost:27017/mongoose-test";</a:t>
            </a:r>
            <a:r>
              <a:rPr lang="en-US" dirty="0" err="1"/>
              <a:t>mongoose.connect</a:t>
            </a:r>
            <a:r>
              <a:rPr lang="en-US" dirty="0"/>
              <a:t>(</a:t>
            </a:r>
            <a:r>
              <a:rPr lang="en-US" dirty="0" err="1"/>
              <a:t>connectionString</a:t>
            </a:r>
            <a:r>
              <a:rPr lang="en-US" dirty="0"/>
              <a:t>, () =&gt; {  console.log(`connected to mongoose on ${</a:t>
            </a:r>
            <a:r>
              <a:rPr lang="en-US" dirty="0" err="1"/>
              <a:t>connectionString</a:t>
            </a:r>
            <a:r>
              <a:rPr lang="en-US" dirty="0"/>
              <a:t>}`);});</a:t>
            </a:r>
          </a:p>
        </p:txBody>
      </p:sp>
    </p:spTree>
    <p:extLst>
      <p:ext uri="{BB962C8B-B14F-4D97-AF65-F5344CB8AC3E}">
        <p14:creationId xmlns:p14="http://schemas.microsoft.com/office/powerpoint/2010/main" val="2794903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F70FCF-09C6-44A5-92DF-C8AF4350D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33" y="0"/>
            <a:ext cx="11273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41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DD2DA-57C6-4939-8A11-A78323CA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094AD-91C5-42F9-986F-2CE8EF3A3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6124575"/>
          </a:xfrm>
        </p:spPr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Log-in screen (user registration)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Dynamic functionalities – redux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Idea: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might people get advice on location for a home purchase? (helping people get a one-stop-shop data center to take decisions on locations for rental or home purchase)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Get community crime and disorder statistics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Traffic incidents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Building permits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Property assessments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Alberta Township Sections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Development Permits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School locations/ and community maps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Major Road Network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Calgary Transit Routes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Hydrology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Police Service Location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Traffic Volumes for 2018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Street Names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Natural Vegetation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Transit LRT Stations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1:100 Flood Map (1% chance of occurring in any year)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Calgary Bikeways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2021 Assessed Property Values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Building Permit Locations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5BBCE6-18D4-45B9-A5A9-ED32DE796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076325"/>
            <a:ext cx="670560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48B8C6-8233-4917-ABF5-1D5D19D2B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575" y="885825"/>
            <a:ext cx="6800850" cy="50863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6029C2-1BCA-4123-84DA-F03CE318E7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25" y="-1486267"/>
            <a:ext cx="6010275" cy="60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783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094AD-91C5-42F9-986F-2CE8EF3A3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900" y="238124"/>
            <a:ext cx="10515600" cy="6124575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How might people get advice on location for a home purchase or rental? (helping people get a one-stop-shop data center to take decisions on locations for rental or home purchase) =&gt; {buy/rent = user’s choice-based *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Get community crime and disorder statistics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Traffic incidents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Building permits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Property assessments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Alberta Township Sections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Development Permits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School locations/ and community maps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Major Road Network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Calgary Transit Routes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Hydrology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Police Service Location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Traffic Volumes for 2018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Street Names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Natural Vegetation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Transit LRT Stations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1:100 Flood Map (1% chance of occurring in any year)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Calgary Bikeways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2021 Assessed Property Values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Building Permit Locations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A1786B-DA12-4B1A-9226-759BC63CF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049" y="-501162"/>
            <a:ext cx="5381625" cy="571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20413B-7CF8-4321-979E-B9C8ADAD5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5375" y="3901953"/>
            <a:ext cx="3476625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130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094AD-91C5-42F9-986F-2CE8EF3A3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524"/>
            <a:ext cx="10515600" cy="61245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Parks Pathways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Community Services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Building permits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Recreation Facilities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Parks Sites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Off Leash Dog Area Locations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Travel Times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Calgary Transit Routes and Stops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Recreation Facilities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Calgary Health Clinics and Hospitals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Fire Stations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Major Road Network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EMS Stations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2022 Assessed Property Values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Annual crime statistics per community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Historical Calgary Community Populations})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50D507-4678-44C8-B091-98CEA2DD8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" y="-1107831"/>
            <a:ext cx="7077075" cy="6400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26CF92-0F0A-4254-8507-AA4A0E748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354" y="1281077"/>
            <a:ext cx="12192000" cy="672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4A46-2442-458E-967F-BF8CFBBDC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D4680-0244-41C5-B388-6038CA388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Create React JS Frontend App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Step 1 – Create React App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Step 2 – Install validator and Bootstrap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Step 3 – Create Form Validation Class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Step 4 – Create Registration Form in App.js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Create Node JS Express Backend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Step 5 – Create Node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Js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App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Step 6 – Create Table In Database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Step 7 – Install Express body parser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cors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and MySQL Dependencies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Step 8 – Create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Apis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in Server JS File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Step 9 – Start Node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Js</a:t>
            </a:r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Express App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0A9EA9-E88A-4EF7-8726-BBDC6C844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087" y="57150"/>
            <a:ext cx="10029825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747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DF0F-1A83-4487-B41B-1B51D6672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97284-B0D7-4791-BD22-93FE5CFB1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file db.config.js is used to define MySQL database configuration with </a:t>
            </a:r>
            <a:r>
              <a:rPr lang="en-US" dirty="0" err="1"/>
              <a:t>Sequelize</a:t>
            </a:r>
            <a:r>
              <a:rPr lang="en-US" dirty="0"/>
              <a:t> ORM</a:t>
            </a:r>
          </a:p>
          <a:p>
            <a:r>
              <a:rPr lang="en-US" dirty="0"/>
              <a:t>a file customer.model.js is used to define a </a:t>
            </a:r>
            <a:r>
              <a:rPr lang="en-US" dirty="0" err="1"/>
              <a:t>Sequelize</a:t>
            </a:r>
            <a:r>
              <a:rPr lang="en-US" dirty="0"/>
              <a:t> model mapped with corresponding MySQL database table schema.</a:t>
            </a:r>
          </a:p>
          <a:p>
            <a:r>
              <a:rPr lang="en-US" dirty="0"/>
              <a:t>a file router.js is used to define all Express </a:t>
            </a:r>
            <a:r>
              <a:rPr lang="en-US" dirty="0" err="1"/>
              <a:t>RestAPI</a:t>
            </a:r>
            <a:r>
              <a:rPr lang="en-US" dirty="0"/>
              <a:t> URLs</a:t>
            </a:r>
          </a:p>
          <a:p>
            <a:r>
              <a:rPr lang="en-US" dirty="0"/>
              <a:t>a file controller.js is used to implement detail logic code to process each incoming request</a:t>
            </a:r>
          </a:p>
          <a:p>
            <a:r>
              <a:rPr lang="en-US" dirty="0"/>
              <a:t>a file server.js is used to implement a Nodejs Web server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5FF105-B028-4897-9817-1C7174906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446" y="0"/>
            <a:ext cx="114391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803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14862C-F3CD-4224-8BCD-64F2CB4FC8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21" t="39604" r="41444" b="22508"/>
          <a:stretch/>
        </p:blipFill>
        <p:spPr>
          <a:xfrm>
            <a:off x="1312736" y="470781"/>
            <a:ext cx="8646980" cy="53949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CCEA58-F1B6-401E-A107-E3D97486A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28" y="0"/>
            <a:ext cx="116595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34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007C2-E9F7-448B-A451-EABEAF477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2D9A3B-3800-4A96-8A80-29E4AE8910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6918" y="1825625"/>
            <a:ext cx="5598163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479974E-0723-4FC7-8907-01C45E6BA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358" y="0"/>
            <a:ext cx="101612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43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4B46C4-17DB-4E48-A1E9-C651980DFE26}"/>
              </a:ext>
            </a:extLst>
          </p:cNvPr>
          <p:cNvSpPr txBox="1"/>
          <p:nvPr/>
        </p:nvSpPr>
        <p:spPr>
          <a:xfrm>
            <a:off x="3046535" y="1997839"/>
            <a:ext cx="609306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import React from '</a:t>
            </a:r>
            <a:r>
              <a:rPr lang="en-US" dirty="0" err="1"/>
              <a:t>react';import</a:t>
            </a:r>
            <a:r>
              <a:rPr lang="en-US" dirty="0"/>
              <a:t> { </a:t>
            </a:r>
            <a:r>
              <a:rPr lang="en-US" dirty="0" err="1"/>
              <a:t>createRoot</a:t>
            </a:r>
            <a:r>
              <a:rPr lang="en-US" dirty="0"/>
              <a:t> } from 'react-</a:t>
            </a:r>
            <a:r>
              <a:rPr lang="en-US" dirty="0" err="1"/>
              <a:t>dom</a:t>
            </a:r>
            <a:r>
              <a:rPr lang="en-US" dirty="0"/>
              <a:t>/</a:t>
            </a:r>
            <a:r>
              <a:rPr lang="en-US" dirty="0" err="1"/>
              <a:t>client';import</a:t>
            </a:r>
            <a:r>
              <a:rPr lang="en-US" dirty="0"/>
              <a:t> './index.</a:t>
            </a:r>
            <a:r>
              <a:rPr lang="en-US" dirty="0" err="1"/>
              <a:t>css</a:t>
            </a:r>
            <a:r>
              <a:rPr lang="en-US" dirty="0"/>
              <a:t>';import App from './</a:t>
            </a:r>
            <a:r>
              <a:rPr lang="en-US" dirty="0" err="1"/>
              <a:t>App';import</a:t>
            </a:r>
            <a:r>
              <a:rPr lang="en-US" dirty="0"/>
              <a:t> </a:t>
            </a:r>
            <a:r>
              <a:rPr lang="en-US" dirty="0" err="1"/>
              <a:t>reportWebVitals</a:t>
            </a:r>
            <a:r>
              <a:rPr lang="en-US" dirty="0"/>
              <a:t> from './</a:t>
            </a:r>
            <a:r>
              <a:rPr lang="en-US" dirty="0" err="1"/>
              <a:t>reportWebVitals</a:t>
            </a:r>
            <a:r>
              <a:rPr lang="en-US" dirty="0"/>
              <a:t>';const root = </a:t>
            </a:r>
            <a:r>
              <a:rPr lang="en-US" dirty="0" err="1"/>
              <a:t>createRoot</a:t>
            </a:r>
            <a:r>
              <a:rPr lang="en-US" dirty="0"/>
              <a:t>(</a:t>
            </a:r>
            <a:r>
              <a:rPr lang="en-US" dirty="0" err="1"/>
              <a:t>document.getElementById</a:t>
            </a:r>
            <a:r>
              <a:rPr lang="en-US" dirty="0"/>
              <a:t>('root'));</a:t>
            </a:r>
            <a:r>
              <a:rPr lang="en-US" dirty="0" err="1"/>
              <a:t>root.render</a:t>
            </a:r>
            <a:r>
              <a:rPr lang="en-US" dirty="0"/>
              <a:t>(  &lt;</a:t>
            </a:r>
            <a:r>
              <a:rPr lang="en-US" dirty="0" err="1"/>
              <a:t>React.StrictMode</a:t>
            </a:r>
            <a:r>
              <a:rPr lang="en-US" dirty="0"/>
              <a:t>&gt;    &lt;App /&gt;  &lt;/</a:t>
            </a:r>
            <a:r>
              <a:rPr lang="en-US" dirty="0" err="1"/>
              <a:t>React.StrictMode</a:t>
            </a:r>
            <a:r>
              <a:rPr lang="en-US" dirty="0"/>
              <a:t>&gt;);// If you want to start measuring performance in your app, pass a function// to log results (for example: </a:t>
            </a:r>
            <a:r>
              <a:rPr lang="en-US" dirty="0" err="1"/>
              <a:t>reportWebVitals</a:t>
            </a:r>
            <a:r>
              <a:rPr lang="en-US" dirty="0"/>
              <a:t>(console.log))// or send to an analytics endpoint. Learn more: https://bit.ly/CRA-vitalsreportWebVitals();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C02B13-59BD-4DCF-89EE-D8307E0CB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183" y="0"/>
            <a:ext cx="93656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13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23544</TotalTime>
  <Words>590</Words>
  <Application>Microsoft Office PowerPoint</Application>
  <PresentationFormat>Widescreen</PresentationFormat>
  <Paragraphs>80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noto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 ojagbohunmi</dc:creator>
  <cp:lastModifiedBy>samuel ojagbohunmi</cp:lastModifiedBy>
  <cp:revision>2</cp:revision>
  <dcterms:created xsi:type="dcterms:W3CDTF">2022-03-28T18:50:44Z</dcterms:created>
  <dcterms:modified xsi:type="dcterms:W3CDTF">2022-04-22T22:42:47Z</dcterms:modified>
</cp:coreProperties>
</file>

<file path=docProps/thumbnail.jpeg>
</file>